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62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C8238-88C6-482F-81D8-307AA6FD942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E1AD6-B54E-460E-9958-89DD1643ECE2}">
      <dgm:prSet phldrT="[Text]"/>
      <dgm:spPr/>
      <dgm:t>
        <a:bodyPr/>
        <a:lstStyle/>
        <a:p>
          <a:r>
            <a:rPr lang="en-US" dirty="0" err="1" smtClean="0"/>
            <a:t>Pembentukan</a:t>
          </a:r>
          <a:r>
            <a:rPr lang="en-US" dirty="0" smtClean="0"/>
            <a:t> Tim</a:t>
          </a:r>
          <a:endParaRPr lang="en-US" dirty="0"/>
        </a:p>
      </dgm:t>
    </dgm:pt>
    <dgm:pt modelId="{AFD70A1F-8E49-47EC-BF9F-885B0BA638E6}" type="parTrans" cxnId="{285FECAC-FC59-4209-9B01-FB903CFFD5D7}">
      <dgm:prSet/>
      <dgm:spPr/>
      <dgm:t>
        <a:bodyPr/>
        <a:lstStyle/>
        <a:p>
          <a:endParaRPr lang="en-US"/>
        </a:p>
      </dgm:t>
    </dgm:pt>
    <dgm:pt modelId="{0938C457-D6F1-4461-A348-F447B3471021}" type="sibTrans" cxnId="{285FECAC-FC59-4209-9B01-FB903CFFD5D7}">
      <dgm:prSet/>
      <dgm:spPr/>
      <dgm:t>
        <a:bodyPr/>
        <a:lstStyle/>
        <a:p>
          <a:endParaRPr lang="en-US"/>
        </a:p>
      </dgm:t>
    </dgm:pt>
    <dgm:pt modelId="{36622928-6EAA-4655-9DF9-573150A0CBAF}">
      <dgm:prSet phldrT="[Text]"/>
      <dgm:spPr/>
      <dgm:t>
        <a:bodyPr/>
        <a:lstStyle/>
        <a:p>
          <a:r>
            <a:rPr lang="en-US" dirty="0" err="1" smtClean="0"/>
            <a:t>Pemilihan</a:t>
          </a:r>
          <a:r>
            <a:rPr lang="en-US" dirty="0" smtClean="0"/>
            <a:t> </a:t>
          </a:r>
          <a:r>
            <a:rPr lang="en-US" dirty="0" err="1" smtClean="0"/>
            <a:t>Kategori</a:t>
          </a:r>
          <a:endParaRPr lang="en-US" dirty="0"/>
        </a:p>
      </dgm:t>
    </dgm:pt>
    <dgm:pt modelId="{BAB5C653-A504-4848-A0E7-C9281C7B4938}" type="parTrans" cxnId="{5B31C882-DA60-49B4-9585-E75AD2634DB0}">
      <dgm:prSet/>
      <dgm:spPr/>
      <dgm:t>
        <a:bodyPr/>
        <a:lstStyle/>
        <a:p>
          <a:endParaRPr lang="en-US"/>
        </a:p>
      </dgm:t>
    </dgm:pt>
    <dgm:pt modelId="{9C7D8DC2-6C80-4DBF-9B26-B470CE1D702E}" type="sibTrans" cxnId="{5B31C882-DA60-49B4-9585-E75AD2634DB0}">
      <dgm:prSet/>
      <dgm:spPr/>
      <dgm:t>
        <a:bodyPr/>
        <a:lstStyle/>
        <a:p>
          <a:endParaRPr lang="en-US"/>
        </a:p>
      </dgm:t>
    </dgm:pt>
    <dgm:pt modelId="{5C5F1AA2-5535-439A-A222-3CADD460E5BA}">
      <dgm:prSet phldrT="[Text]"/>
      <dgm:spPr/>
      <dgm:t>
        <a:bodyPr/>
        <a:lstStyle/>
        <a:p>
          <a:r>
            <a:rPr lang="en-US" dirty="0" err="1" smtClean="0"/>
            <a:t>Konsultasi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Pembimbing</a:t>
          </a:r>
          <a:endParaRPr lang="en-US" dirty="0"/>
        </a:p>
      </dgm:t>
    </dgm:pt>
    <dgm:pt modelId="{7380BCCE-10E0-4D6B-9015-666302244EBA}" type="parTrans" cxnId="{9C6D59C3-590D-4218-BF18-37BDCE1A98FA}">
      <dgm:prSet/>
      <dgm:spPr/>
      <dgm:t>
        <a:bodyPr/>
        <a:lstStyle/>
        <a:p>
          <a:endParaRPr lang="en-US"/>
        </a:p>
      </dgm:t>
    </dgm:pt>
    <dgm:pt modelId="{060817B3-B50A-4B56-ABF9-0BC71856F946}" type="sibTrans" cxnId="{9C6D59C3-590D-4218-BF18-37BDCE1A98FA}">
      <dgm:prSet/>
      <dgm:spPr/>
      <dgm:t>
        <a:bodyPr/>
        <a:lstStyle/>
        <a:p>
          <a:endParaRPr lang="en-US"/>
        </a:p>
      </dgm:t>
    </dgm:pt>
    <dgm:pt modelId="{F653F540-9B8A-4ECF-84C6-95769DBA18FC}">
      <dgm:prSet phldrT="[Text]"/>
      <dgm:spPr/>
      <dgm:t>
        <a:bodyPr/>
        <a:lstStyle/>
        <a:p>
          <a:r>
            <a:rPr lang="en-US" dirty="0" err="1" smtClean="0"/>
            <a:t>Pembuatan</a:t>
          </a:r>
          <a:r>
            <a:rPr lang="en-US" dirty="0" smtClean="0"/>
            <a:t> &amp; </a:t>
          </a:r>
          <a:r>
            <a:rPr lang="en-US" dirty="0" err="1" smtClean="0"/>
            <a:t>Pemantapan</a:t>
          </a:r>
          <a:r>
            <a:rPr lang="en-US" dirty="0" smtClean="0"/>
            <a:t> </a:t>
          </a:r>
          <a:r>
            <a:rPr lang="en-US" dirty="0" err="1" smtClean="0"/>
            <a:t>Karya</a:t>
          </a:r>
          <a:endParaRPr lang="en-US" dirty="0"/>
        </a:p>
      </dgm:t>
    </dgm:pt>
    <dgm:pt modelId="{BDD6A913-40D4-43CB-94CE-83F4067933F8}" type="parTrans" cxnId="{4843785D-A659-4ABD-934A-8542A60AC24C}">
      <dgm:prSet/>
      <dgm:spPr/>
    </dgm:pt>
    <dgm:pt modelId="{CF4A0023-B413-44C2-958C-573D2E94214C}" type="sibTrans" cxnId="{4843785D-A659-4ABD-934A-8542A60AC24C}">
      <dgm:prSet/>
      <dgm:spPr/>
    </dgm:pt>
    <dgm:pt modelId="{608016AA-4873-4BCF-98AC-1D1BC2AB85B3}">
      <dgm:prSet phldrT="[Text]"/>
      <dgm:spPr/>
      <dgm:t>
        <a:bodyPr/>
        <a:lstStyle/>
        <a:p>
          <a:r>
            <a:rPr lang="en-US" dirty="0" smtClean="0"/>
            <a:t>Submit </a:t>
          </a:r>
          <a:r>
            <a:rPr lang="en-US" dirty="0" err="1" smtClean="0"/>
            <a:t>Aplikasi</a:t>
          </a:r>
          <a:r>
            <a:rPr lang="en-US" dirty="0" smtClean="0"/>
            <a:t> : </a:t>
          </a:r>
          <a:r>
            <a:rPr lang="en-US" dirty="0" err="1" smtClean="0"/>
            <a:t>Video,Deskripsi</a:t>
          </a:r>
          <a:r>
            <a:rPr lang="en-US" dirty="0" smtClean="0"/>
            <a:t> </a:t>
          </a:r>
          <a:r>
            <a:rPr lang="en-US" dirty="0" err="1" smtClean="0"/>
            <a:t>Karya</a:t>
          </a:r>
          <a:endParaRPr lang="en-US" dirty="0"/>
        </a:p>
      </dgm:t>
    </dgm:pt>
    <dgm:pt modelId="{1ABF21B1-B23E-4BBE-88E8-D0A4E3F98C18}" type="parTrans" cxnId="{6CFD1F77-905C-4FB3-A303-B2759F9F15A1}">
      <dgm:prSet/>
      <dgm:spPr/>
    </dgm:pt>
    <dgm:pt modelId="{8E0A3779-3E08-4764-B9D4-BB43B197C2CD}" type="sibTrans" cxnId="{6CFD1F77-905C-4FB3-A303-B2759F9F15A1}">
      <dgm:prSet/>
      <dgm:spPr/>
    </dgm:pt>
    <dgm:pt modelId="{91C1D10B-C9D6-4C85-9B4A-C2394702BB84}" type="pres">
      <dgm:prSet presAssocID="{76FC8238-88C6-482F-81D8-307AA6FD9428}" presName="Name0" presStyleCnt="0">
        <dgm:presLayoutVars>
          <dgm:chMax val="7"/>
          <dgm:chPref val="7"/>
          <dgm:dir/>
        </dgm:presLayoutVars>
      </dgm:prSet>
      <dgm:spPr/>
    </dgm:pt>
    <dgm:pt modelId="{C29B7977-688A-48D2-B014-02BC530ECA15}" type="pres">
      <dgm:prSet presAssocID="{76FC8238-88C6-482F-81D8-307AA6FD9428}" presName="Name1" presStyleCnt="0"/>
      <dgm:spPr/>
    </dgm:pt>
    <dgm:pt modelId="{900107A6-C7D9-49B8-90A3-7630A34AD368}" type="pres">
      <dgm:prSet presAssocID="{76FC8238-88C6-482F-81D8-307AA6FD9428}" presName="cycle" presStyleCnt="0"/>
      <dgm:spPr/>
    </dgm:pt>
    <dgm:pt modelId="{2FE0BD90-9B6B-43AA-BF2B-BB7689C4D613}" type="pres">
      <dgm:prSet presAssocID="{76FC8238-88C6-482F-81D8-307AA6FD9428}" presName="srcNode" presStyleLbl="node1" presStyleIdx="0" presStyleCnt="5"/>
      <dgm:spPr/>
    </dgm:pt>
    <dgm:pt modelId="{1527A10B-5F64-48D4-AF1D-4F74827BF1E5}" type="pres">
      <dgm:prSet presAssocID="{76FC8238-88C6-482F-81D8-307AA6FD9428}" presName="conn" presStyleLbl="parChTrans1D2" presStyleIdx="0" presStyleCnt="1"/>
      <dgm:spPr/>
    </dgm:pt>
    <dgm:pt modelId="{F129D70B-2204-4129-B5F0-77942D3C3B90}" type="pres">
      <dgm:prSet presAssocID="{76FC8238-88C6-482F-81D8-307AA6FD9428}" presName="extraNode" presStyleLbl="node1" presStyleIdx="0" presStyleCnt="5"/>
      <dgm:spPr/>
    </dgm:pt>
    <dgm:pt modelId="{13625705-A433-4C2A-B830-C9929641145C}" type="pres">
      <dgm:prSet presAssocID="{76FC8238-88C6-482F-81D8-307AA6FD9428}" presName="dstNode" presStyleLbl="node1" presStyleIdx="0" presStyleCnt="5"/>
      <dgm:spPr/>
    </dgm:pt>
    <dgm:pt modelId="{69E831A9-8A7B-4336-AD00-A0DA0F7AF339}" type="pres">
      <dgm:prSet presAssocID="{DDAE1AD6-B54E-460E-9958-89DD1643ECE2}" presName="text_1" presStyleLbl="node1" presStyleIdx="0" presStyleCnt="5">
        <dgm:presLayoutVars>
          <dgm:bulletEnabled val="1"/>
        </dgm:presLayoutVars>
      </dgm:prSet>
      <dgm:spPr/>
    </dgm:pt>
    <dgm:pt modelId="{32E6B9BE-35CE-4BA7-9451-9826D7B25BC8}" type="pres">
      <dgm:prSet presAssocID="{DDAE1AD6-B54E-460E-9958-89DD1643ECE2}" presName="accent_1" presStyleCnt="0"/>
      <dgm:spPr/>
    </dgm:pt>
    <dgm:pt modelId="{0F1DD69F-5B53-4061-AEE7-D6CACAEFF381}" type="pres">
      <dgm:prSet presAssocID="{DDAE1AD6-B54E-460E-9958-89DD1643ECE2}" presName="accentRepeatNode" presStyleLbl="solidFgAcc1" presStyleIdx="0" presStyleCnt="5"/>
      <dgm:spPr/>
    </dgm:pt>
    <dgm:pt modelId="{EAF77D97-5CBD-40DB-BA21-99D04E087C20}" type="pres">
      <dgm:prSet presAssocID="{36622928-6EAA-4655-9DF9-573150A0CBA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A9559-D14C-4064-9788-69DD031D81F6}" type="pres">
      <dgm:prSet presAssocID="{36622928-6EAA-4655-9DF9-573150A0CBAF}" presName="accent_2" presStyleCnt="0"/>
      <dgm:spPr/>
    </dgm:pt>
    <dgm:pt modelId="{4E14E89E-B6EE-4B92-9D5F-FAE94F351AB5}" type="pres">
      <dgm:prSet presAssocID="{36622928-6EAA-4655-9DF9-573150A0CBAF}" presName="accentRepeatNode" presStyleLbl="solidFgAcc1" presStyleIdx="1" presStyleCnt="5"/>
      <dgm:spPr/>
    </dgm:pt>
    <dgm:pt modelId="{A97A3A09-0A5B-43A6-9CCA-3EB7397F7B0A}" type="pres">
      <dgm:prSet presAssocID="{5C5F1AA2-5535-439A-A222-3CADD460E5B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469C9-068D-4933-983F-6415E6C29A76}" type="pres">
      <dgm:prSet presAssocID="{5C5F1AA2-5535-439A-A222-3CADD460E5BA}" presName="accent_3" presStyleCnt="0"/>
      <dgm:spPr/>
    </dgm:pt>
    <dgm:pt modelId="{1A8CAC82-92D6-4366-9511-C80F35E0038A}" type="pres">
      <dgm:prSet presAssocID="{5C5F1AA2-5535-439A-A222-3CADD460E5BA}" presName="accentRepeatNode" presStyleLbl="solidFgAcc1" presStyleIdx="2" presStyleCnt="5"/>
      <dgm:spPr/>
    </dgm:pt>
    <dgm:pt modelId="{F1D937FD-CA0F-4E50-8905-811C885ED80F}" type="pres">
      <dgm:prSet presAssocID="{F653F540-9B8A-4ECF-84C6-95769DBA18F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D7A5A-5385-4EA1-AC90-258E4B8C7968}" type="pres">
      <dgm:prSet presAssocID="{F653F540-9B8A-4ECF-84C6-95769DBA18FC}" presName="accent_4" presStyleCnt="0"/>
      <dgm:spPr/>
    </dgm:pt>
    <dgm:pt modelId="{E2827FC7-21A6-4602-9811-F91AEC0DF8D0}" type="pres">
      <dgm:prSet presAssocID="{F653F540-9B8A-4ECF-84C6-95769DBA18FC}" presName="accentRepeatNode" presStyleLbl="solidFgAcc1" presStyleIdx="3" presStyleCnt="5"/>
      <dgm:spPr/>
    </dgm:pt>
    <dgm:pt modelId="{F6CAA41B-0AE6-4A15-BF99-18FCA19B9933}" type="pres">
      <dgm:prSet presAssocID="{608016AA-4873-4BCF-98AC-1D1BC2AB85B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344F9-0CF6-4BA2-B043-1CA7F8262298}" type="pres">
      <dgm:prSet presAssocID="{608016AA-4873-4BCF-98AC-1D1BC2AB85B3}" presName="accent_5" presStyleCnt="0"/>
      <dgm:spPr/>
    </dgm:pt>
    <dgm:pt modelId="{F376FE58-FE18-4E0A-8E8D-B6F3D5CCBD8E}" type="pres">
      <dgm:prSet presAssocID="{608016AA-4873-4BCF-98AC-1D1BC2AB85B3}" presName="accentRepeatNode" presStyleLbl="solidFgAcc1" presStyleIdx="4" presStyleCnt="5"/>
      <dgm:spPr/>
    </dgm:pt>
  </dgm:ptLst>
  <dgm:cxnLst>
    <dgm:cxn modelId="{6C3CE660-29E2-4A89-8B63-DED96ECB7A2F}" type="presOf" srcId="{76FC8238-88C6-482F-81D8-307AA6FD9428}" destId="{91C1D10B-C9D6-4C85-9B4A-C2394702BB84}" srcOrd="0" destOrd="0" presId="urn:microsoft.com/office/officeart/2008/layout/VerticalCurvedList"/>
    <dgm:cxn modelId="{82052440-114B-4308-9DF9-CE9FBA5ECADE}" type="presOf" srcId="{DDAE1AD6-B54E-460E-9958-89DD1643ECE2}" destId="{69E831A9-8A7B-4336-AD00-A0DA0F7AF339}" srcOrd="0" destOrd="0" presId="urn:microsoft.com/office/officeart/2008/layout/VerticalCurvedList"/>
    <dgm:cxn modelId="{5B31C882-DA60-49B4-9585-E75AD2634DB0}" srcId="{76FC8238-88C6-482F-81D8-307AA6FD9428}" destId="{36622928-6EAA-4655-9DF9-573150A0CBAF}" srcOrd="1" destOrd="0" parTransId="{BAB5C653-A504-4848-A0E7-C9281C7B4938}" sibTransId="{9C7D8DC2-6C80-4DBF-9B26-B470CE1D702E}"/>
    <dgm:cxn modelId="{285FECAC-FC59-4209-9B01-FB903CFFD5D7}" srcId="{76FC8238-88C6-482F-81D8-307AA6FD9428}" destId="{DDAE1AD6-B54E-460E-9958-89DD1643ECE2}" srcOrd="0" destOrd="0" parTransId="{AFD70A1F-8E49-47EC-BF9F-885B0BA638E6}" sibTransId="{0938C457-D6F1-4461-A348-F447B3471021}"/>
    <dgm:cxn modelId="{4843785D-A659-4ABD-934A-8542A60AC24C}" srcId="{76FC8238-88C6-482F-81D8-307AA6FD9428}" destId="{F653F540-9B8A-4ECF-84C6-95769DBA18FC}" srcOrd="3" destOrd="0" parTransId="{BDD6A913-40D4-43CB-94CE-83F4067933F8}" sibTransId="{CF4A0023-B413-44C2-958C-573D2E94214C}"/>
    <dgm:cxn modelId="{9C6D59C3-590D-4218-BF18-37BDCE1A98FA}" srcId="{76FC8238-88C6-482F-81D8-307AA6FD9428}" destId="{5C5F1AA2-5535-439A-A222-3CADD460E5BA}" srcOrd="2" destOrd="0" parTransId="{7380BCCE-10E0-4D6B-9015-666302244EBA}" sibTransId="{060817B3-B50A-4B56-ABF9-0BC71856F946}"/>
    <dgm:cxn modelId="{6C580E5A-B3F6-4E14-8CD9-A9AD9BD5F211}" type="presOf" srcId="{36622928-6EAA-4655-9DF9-573150A0CBAF}" destId="{EAF77D97-5CBD-40DB-BA21-99D04E087C20}" srcOrd="0" destOrd="0" presId="urn:microsoft.com/office/officeart/2008/layout/VerticalCurvedList"/>
    <dgm:cxn modelId="{5D8205D7-3C8F-4E0A-9E15-CEA9BA4CBD38}" type="presOf" srcId="{F653F540-9B8A-4ECF-84C6-95769DBA18FC}" destId="{F1D937FD-CA0F-4E50-8905-811C885ED80F}" srcOrd="0" destOrd="0" presId="urn:microsoft.com/office/officeart/2008/layout/VerticalCurvedList"/>
    <dgm:cxn modelId="{3906D442-731F-4074-AD7D-ECFF58F09E35}" type="presOf" srcId="{608016AA-4873-4BCF-98AC-1D1BC2AB85B3}" destId="{F6CAA41B-0AE6-4A15-BF99-18FCA19B9933}" srcOrd="0" destOrd="0" presId="urn:microsoft.com/office/officeart/2008/layout/VerticalCurvedList"/>
    <dgm:cxn modelId="{84DB72B2-70D5-415B-8414-1057340E1C75}" type="presOf" srcId="{5C5F1AA2-5535-439A-A222-3CADD460E5BA}" destId="{A97A3A09-0A5B-43A6-9CCA-3EB7397F7B0A}" srcOrd="0" destOrd="0" presId="urn:microsoft.com/office/officeart/2008/layout/VerticalCurvedList"/>
    <dgm:cxn modelId="{6CFD1F77-905C-4FB3-A303-B2759F9F15A1}" srcId="{76FC8238-88C6-482F-81D8-307AA6FD9428}" destId="{608016AA-4873-4BCF-98AC-1D1BC2AB85B3}" srcOrd="4" destOrd="0" parTransId="{1ABF21B1-B23E-4BBE-88E8-D0A4E3F98C18}" sibTransId="{8E0A3779-3E08-4764-B9D4-BB43B197C2CD}"/>
    <dgm:cxn modelId="{6BF68F41-565B-467E-AFDB-8CF2C7320EAC}" type="presOf" srcId="{0938C457-D6F1-4461-A348-F447B3471021}" destId="{1527A10B-5F64-48D4-AF1D-4F74827BF1E5}" srcOrd="0" destOrd="0" presId="urn:microsoft.com/office/officeart/2008/layout/VerticalCurvedList"/>
    <dgm:cxn modelId="{6B15008B-222E-4A6B-A180-EC8FE9924589}" type="presParOf" srcId="{91C1D10B-C9D6-4C85-9B4A-C2394702BB84}" destId="{C29B7977-688A-48D2-B014-02BC530ECA15}" srcOrd="0" destOrd="0" presId="urn:microsoft.com/office/officeart/2008/layout/VerticalCurvedList"/>
    <dgm:cxn modelId="{AA6BBE8E-D82D-4763-9A9F-12A74F88D1AC}" type="presParOf" srcId="{C29B7977-688A-48D2-B014-02BC530ECA15}" destId="{900107A6-C7D9-49B8-90A3-7630A34AD368}" srcOrd="0" destOrd="0" presId="urn:microsoft.com/office/officeart/2008/layout/VerticalCurvedList"/>
    <dgm:cxn modelId="{19F0D993-9E41-4F0E-B2AD-536209E223B7}" type="presParOf" srcId="{900107A6-C7D9-49B8-90A3-7630A34AD368}" destId="{2FE0BD90-9B6B-43AA-BF2B-BB7689C4D613}" srcOrd="0" destOrd="0" presId="urn:microsoft.com/office/officeart/2008/layout/VerticalCurvedList"/>
    <dgm:cxn modelId="{FEDC6C2D-13C9-4141-96A3-D7D064094A57}" type="presParOf" srcId="{900107A6-C7D9-49B8-90A3-7630A34AD368}" destId="{1527A10B-5F64-48D4-AF1D-4F74827BF1E5}" srcOrd="1" destOrd="0" presId="urn:microsoft.com/office/officeart/2008/layout/VerticalCurvedList"/>
    <dgm:cxn modelId="{7DFC3E7E-8B01-4A00-A0C0-6C9328E80758}" type="presParOf" srcId="{900107A6-C7D9-49B8-90A3-7630A34AD368}" destId="{F129D70B-2204-4129-B5F0-77942D3C3B90}" srcOrd="2" destOrd="0" presId="urn:microsoft.com/office/officeart/2008/layout/VerticalCurvedList"/>
    <dgm:cxn modelId="{9659BF45-473D-442A-89A5-289D0064D250}" type="presParOf" srcId="{900107A6-C7D9-49B8-90A3-7630A34AD368}" destId="{13625705-A433-4C2A-B830-C9929641145C}" srcOrd="3" destOrd="0" presId="urn:microsoft.com/office/officeart/2008/layout/VerticalCurvedList"/>
    <dgm:cxn modelId="{A4DB2300-4F92-4E11-8D08-8D838A33B51E}" type="presParOf" srcId="{C29B7977-688A-48D2-B014-02BC530ECA15}" destId="{69E831A9-8A7B-4336-AD00-A0DA0F7AF339}" srcOrd="1" destOrd="0" presId="urn:microsoft.com/office/officeart/2008/layout/VerticalCurvedList"/>
    <dgm:cxn modelId="{800CBEF2-F617-4D3C-B574-505E1E49DDA0}" type="presParOf" srcId="{C29B7977-688A-48D2-B014-02BC530ECA15}" destId="{32E6B9BE-35CE-4BA7-9451-9826D7B25BC8}" srcOrd="2" destOrd="0" presId="urn:microsoft.com/office/officeart/2008/layout/VerticalCurvedList"/>
    <dgm:cxn modelId="{AA69A71F-9C87-47BC-A844-AFCB80180930}" type="presParOf" srcId="{32E6B9BE-35CE-4BA7-9451-9826D7B25BC8}" destId="{0F1DD69F-5B53-4061-AEE7-D6CACAEFF381}" srcOrd="0" destOrd="0" presId="urn:microsoft.com/office/officeart/2008/layout/VerticalCurvedList"/>
    <dgm:cxn modelId="{B75F4050-C506-455A-983D-5DC8C883C460}" type="presParOf" srcId="{C29B7977-688A-48D2-B014-02BC530ECA15}" destId="{EAF77D97-5CBD-40DB-BA21-99D04E087C20}" srcOrd="3" destOrd="0" presId="urn:microsoft.com/office/officeart/2008/layout/VerticalCurvedList"/>
    <dgm:cxn modelId="{4FD16672-AA58-40A3-BBA1-E8FE796F006A}" type="presParOf" srcId="{C29B7977-688A-48D2-B014-02BC530ECA15}" destId="{916A9559-D14C-4064-9788-69DD031D81F6}" srcOrd="4" destOrd="0" presId="urn:microsoft.com/office/officeart/2008/layout/VerticalCurvedList"/>
    <dgm:cxn modelId="{1537A966-FBEC-4F3B-B3D1-036C268270A7}" type="presParOf" srcId="{916A9559-D14C-4064-9788-69DD031D81F6}" destId="{4E14E89E-B6EE-4B92-9D5F-FAE94F351AB5}" srcOrd="0" destOrd="0" presId="urn:microsoft.com/office/officeart/2008/layout/VerticalCurvedList"/>
    <dgm:cxn modelId="{59387A0E-6045-4495-AD51-75175B372D22}" type="presParOf" srcId="{C29B7977-688A-48D2-B014-02BC530ECA15}" destId="{A97A3A09-0A5B-43A6-9CCA-3EB7397F7B0A}" srcOrd="5" destOrd="0" presId="urn:microsoft.com/office/officeart/2008/layout/VerticalCurvedList"/>
    <dgm:cxn modelId="{4D5CEEB9-02A9-47F4-AD85-50C996120900}" type="presParOf" srcId="{C29B7977-688A-48D2-B014-02BC530ECA15}" destId="{33A469C9-068D-4933-983F-6415E6C29A76}" srcOrd="6" destOrd="0" presId="urn:microsoft.com/office/officeart/2008/layout/VerticalCurvedList"/>
    <dgm:cxn modelId="{EFA92384-25D3-4DE8-A031-620014F753D2}" type="presParOf" srcId="{33A469C9-068D-4933-983F-6415E6C29A76}" destId="{1A8CAC82-92D6-4366-9511-C80F35E0038A}" srcOrd="0" destOrd="0" presId="urn:microsoft.com/office/officeart/2008/layout/VerticalCurvedList"/>
    <dgm:cxn modelId="{FE76BFCA-7895-4283-A7EF-9665387FB5F7}" type="presParOf" srcId="{C29B7977-688A-48D2-B014-02BC530ECA15}" destId="{F1D937FD-CA0F-4E50-8905-811C885ED80F}" srcOrd="7" destOrd="0" presId="urn:microsoft.com/office/officeart/2008/layout/VerticalCurvedList"/>
    <dgm:cxn modelId="{767B1816-875C-4DC1-B2BF-8D67E7C0A089}" type="presParOf" srcId="{C29B7977-688A-48D2-B014-02BC530ECA15}" destId="{E2AD7A5A-5385-4EA1-AC90-258E4B8C7968}" srcOrd="8" destOrd="0" presId="urn:microsoft.com/office/officeart/2008/layout/VerticalCurvedList"/>
    <dgm:cxn modelId="{3A42E1B8-11D8-495A-9F06-DD1D44E8F3D0}" type="presParOf" srcId="{E2AD7A5A-5385-4EA1-AC90-258E4B8C7968}" destId="{E2827FC7-21A6-4602-9811-F91AEC0DF8D0}" srcOrd="0" destOrd="0" presId="urn:microsoft.com/office/officeart/2008/layout/VerticalCurvedList"/>
    <dgm:cxn modelId="{4AAAA08D-979D-4FFC-B2C8-53471F167F89}" type="presParOf" srcId="{C29B7977-688A-48D2-B014-02BC530ECA15}" destId="{F6CAA41B-0AE6-4A15-BF99-18FCA19B9933}" srcOrd="9" destOrd="0" presId="urn:microsoft.com/office/officeart/2008/layout/VerticalCurvedList"/>
    <dgm:cxn modelId="{48E9CB5F-0C48-408D-B18C-9F2050D862C7}" type="presParOf" srcId="{C29B7977-688A-48D2-B014-02BC530ECA15}" destId="{1E1344F9-0CF6-4BA2-B043-1CA7F8262298}" srcOrd="10" destOrd="0" presId="urn:microsoft.com/office/officeart/2008/layout/VerticalCurvedList"/>
    <dgm:cxn modelId="{F3D9BEF6-17FA-45F0-A0DF-030CCA91D189}" type="presParOf" srcId="{1E1344F9-0CF6-4BA2-B043-1CA7F8262298}" destId="{F376FE58-FE18-4E0A-8E8D-B6F3D5CCBD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C8238-88C6-482F-81D8-307AA6FD942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E1AD6-B54E-460E-9958-89DD1643ECE2}">
      <dgm:prSet phldrT="[Text]"/>
      <dgm:spPr/>
      <dgm:t>
        <a:bodyPr/>
        <a:lstStyle/>
        <a:p>
          <a:r>
            <a:rPr lang="en-US" dirty="0" err="1" smtClean="0"/>
            <a:t>Pembentukan</a:t>
          </a:r>
          <a:r>
            <a:rPr lang="en-US" dirty="0" smtClean="0"/>
            <a:t> Tim</a:t>
          </a:r>
          <a:endParaRPr lang="en-US" dirty="0"/>
        </a:p>
      </dgm:t>
    </dgm:pt>
    <dgm:pt modelId="{AFD70A1F-8E49-47EC-BF9F-885B0BA638E6}" type="parTrans" cxnId="{285FECAC-FC59-4209-9B01-FB903CFFD5D7}">
      <dgm:prSet/>
      <dgm:spPr/>
      <dgm:t>
        <a:bodyPr/>
        <a:lstStyle/>
        <a:p>
          <a:endParaRPr lang="en-US"/>
        </a:p>
      </dgm:t>
    </dgm:pt>
    <dgm:pt modelId="{0938C457-D6F1-4461-A348-F447B3471021}" type="sibTrans" cxnId="{285FECAC-FC59-4209-9B01-FB903CFFD5D7}">
      <dgm:prSet/>
      <dgm:spPr/>
      <dgm:t>
        <a:bodyPr/>
        <a:lstStyle/>
        <a:p>
          <a:endParaRPr lang="en-US"/>
        </a:p>
      </dgm:t>
    </dgm:pt>
    <dgm:pt modelId="{36622928-6EAA-4655-9DF9-573150A0CBAF}">
      <dgm:prSet phldrT="[Text]"/>
      <dgm:spPr/>
      <dgm:t>
        <a:bodyPr/>
        <a:lstStyle/>
        <a:p>
          <a:r>
            <a:rPr lang="en-US" dirty="0" err="1" smtClean="0"/>
            <a:t>Pemilihan</a:t>
          </a:r>
          <a:r>
            <a:rPr lang="en-US" dirty="0" smtClean="0"/>
            <a:t> </a:t>
          </a:r>
          <a:r>
            <a:rPr lang="en-US" dirty="0" err="1" smtClean="0"/>
            <a:t>Kategori</a:t>
          </a:r>
          <a:endParaRPr lang="en-US" dirty="0"/>
        </a:p>
      </dgm:t>
    </dgm:pt>
    <dgm:pt modelId="{BAB5C653-A504-4848-A0E7-C9281C7B4938}" type="parTrans" cxnId="{5B31C882-DA60-49B4-9585-E75AD2634DB0}">
      <dgm:prSet/>
      <dgm:spPr/>
      <dgm:t>
        <a:bodyPr/>
        <a:lstStyle/>
        <a:p>
          <a:endParaRPr lang="en-US"/>
        </a:p>
      </dgm:t>
    </dgm:pt>
    <dgm:pt modelId="{9C7D8DC2-6C80-4DBF-9B26-B470CE1D702E}" type="sibTrans" cxnId="{5B31C882-DA60-49B4-9585-E75AD2634DB0}">
      <dgm:prSet/>
      <dgm:spPr/>
      <dgm:t>
        <a:bodyPr/>
        <a:lstStyle/>
        <a:p>
          <a:endParaRPr lang="en-US"/>
        </a:p>
      </dgm:t>
    </dgm:pt>
    <dgm:pt modelId="{5C5F1AA2-5535-439A-A222-3CADD460E5BA}">
      <dgm:prSet phldrT="[Text]"/>
      <dgm:spPr/>
      <dgm:t>
        <a:bodyPr/>
        <a:lstStyle/>
        <a:p>
          <a:r>
            <a:rPr lang="en-US" dirty="0" err="1" smtClean="0"/>
            <a:t>Konsultasi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Pembimbing</a:t>
          </a:r>
          <a:endParaRPr lang="en-US" dirty="0"/>
        </a:p>
      </dgm:t>
    </dgm:pt>
    <dgm:pt modelId="{7380BCCE-10E0-4D6B-9015-666302244EBA}" type="parTrans" cxnId="{9C6D59C3-590D-4218-BF18-37BDCE1A98FA}">
      <dgm:prSet/>
      <dgm:spPr/>
      <dgm:t>
        <a:bodyPr/>
        <a:lstStyle/>
        <a:p>
          <a:endParaRPr lang="en-US"/>
        </a:p>
      </dgm:t>
    </dgm:pt>
    <dgm:pt modelId="{060817B3-B50A-4B56-ABF9-0BC71856F946}" type="sibTrans" cxnId="{9C6D59C3-590D-4218-BF18-37BDCE1A98FA}">
      <dgm:prSet/>
      <dgm:spPr/>
      <dgm:t>
        <a:bodyPr/>
        <a:lstStyle/>
        <a:p>
          <a:endParaRPr lang="en-US"/>
        </a:p>
      </dgm:t>
    </dgm:pt>
    <dgm:pt modelId="{F653F540-9B8A-4ECF-84C6-95769DBA18FC}">
      <dgm:prSet phldrT="[Text]"/>
      <dgm:spPr/>
      <dgm:t>
        <a:bodyPr/>
        <a:lstStyle/>
        <a:p>
          <a:r>
            <a:rPr lang="en-US" dirty="0" err="1" smtClean="0"/>
            <a:t>Pembuatan</a:t>
          </a:r>
          <a:r>
            <a:rPr lang="en-US" dirty="0" smtClean="0"/>
            <a:t> &amp; </a:t>
          </a:r>
          <a:r>
            <a:rPr lang="en-US" dirty="0" err="1" smtClean="0"/>
            <a:t>Pemantapan</a:t>
          </a:r>
          <a:r>
            <a:rPr lang="en-US" dirty="0" smtClean="0"/>
            <a:t> </a:t>
          </a:r>
          <a:r>
            <a:rPr lang="en-US" dirty="0" err="1" smtClean="0"/>
            <a:t>Karya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Training</a:t>
          </a:r>
          <a:endParaRPr lang="en-US" dirty="0"/>
        </a:p>
      </dgm:t>
    </dgm:pt>
    <dgm:pt modelId="{BDD6A913-40D4-43CB-94CE-83F4067933F8}" type="parTrans" cxnId="{4843785D-A659-4ABD-934A-8542A60AC24C}">
      <dgm:prSet/>
      <dgm:spPr/>
    </dgm:pt>
    <dgm:pt modelId="{CF4A0023-B413-44C2-958C-573D2E94214C}" type="sibTrans" cxnId="{4843785D-A659-4ABD-934A-8542A60AC24C}">
      <dgm:prSet/>
      <dgm:spPr/>
    </dgm:pt>
    <dgm:pt modelId="{608016AA-4873-4BCF-98AC-1D1BC2AB85B3}">
      <dgm:prSet phldrT="[Text]"/>
      <dgm:spPr/>
      <dgm:t>
        <a:bodyPr/>
        <a:lstStyle/>
        <a:p>
          <a:r>
            <a:rPr lang="en-US" dirty="0" smtClean="0"/>
            <a:t>Submit </a:t>
          </a:r>
          <a:r>
            <a:rPr lang="en-US" dirty="0" err="1" smtClean="0"/>
            <a:t>Aplikasi</a:t>
          </a:r>
          <a:r>
            <a:rPr lang="en-US" dirty="0" smtClean="0"/>
            <a:t> : Video, Proposal </a:t>
          </a:r>
          <a:r>
            <a:rPr lang="en-US" dirty="0" err="1" smtClean="0"/>
            <a:t>Deskripsi</a:t>
          </a:r>
          <a:r>
            <a:rPr lang="en-US" dirty="0" smtClean="0"/>
            <a:t> </a:t>
          </a:r>
          <a:r>
            <a:rPr lang="en-US" dirty="0" err="1" smtClean="0"/>
            <a:t>Karya</a:t>
          </a:r>
          <a:endParaRPr lang="en-US" dirty="0"/>
        </a:p>
      </dgm:t>
    </dgm:pt>
    <dgm:pt modelId="{1ABF21B1-B23E-4BBE-88E8-D0A4E3F98C18}" type="parTrans" cxnId="{6CFD1F77-905C-4FB3-A303-B2759F9F15A1}">
      <dgm:prSet/>
      <dgm:spPr/>
    </dgm:pt>
    <dgm:pt modelId="{8E0A3779-3E08-4764-B9D4-BB43B197C2CD}" type="sibTrans" cxnId="{6CFD1F77-905C-4FB3-A303-B2759F9F15A1}">
      <dgm:prSet/>
      <dgm:spPr/>
    </dgm:pt>
    <dgm:pt modelId="{91C1D10B-C9D6-4C85-9B4A-C2394702BB84}" type="pres">
      <dgm:prSet presAssocID="{76FC8238-88C6-482F-81D8-307AA6FD9428}" presName="Name0" presStyleCnt="0">
        <dgm:presLayoutVars>
          <dgm:chMax val="7"/>
          <dgm:chPref val="7"/>
          <dgm:dir/>
        </dgm:presLayoutVars>
      </dgm:prSet>
      <dgm:spPr/>
    </dgm:pt>
    <dgm:pt modelId="{C29B7977-688A-48D2-B014-02BC530ECA15}" type="pres">
      <dgm:prSet presAssocID="{76FC8238-88C6-482F-81D8-307AA6FD9428}" presName="Name1" presStyleCnt="0"/>
      <dgm:spPr/>
    </dgm:pt>
    <dgm:pt modelId="{900107A6-C7D9-49B8-90A3-7630A34AD368}" type="pres">
      <dgm:prSet presAssocID="{76FC8238-88C6-482F-81D8-307AA6FD9428}" presName="cycle" presStyleCnt="0"/>
      <dgm:spPr/>
    </dgm:pt>
    <dgm:pt modelId="{2FE0BD90-9B6B-43AA-BF2B-BB7689C4D613}" type="pres">
      <dgm:prSet presAssocID="{76FC8238-88C6-482F-81D8-307AA6FD9428}" presName="srcNode" presStyleLbl="node1" presStyleIdx="0" presStyleCnt="5"/>
      <dgm:spPr/>
    </dgm:pt>
    <dgm:pt modelId="{1527A10B-5F64-48D4-AF1D-4F74827BF1E5}" type="pres">
      <dgm:prSet presAssocID="{76FC8238-88C6-482F-81D8-307AA6FD9428}" presName="conn" presStyleLbl="parChTrans1D2" presStyleIdx="0" presStyleCnt="1"/>
      <dgm:spPr/>
    </dgm:pt>
    <dgm:pt modelId="{F129D70B-2204-4129-B5F0-77942D3C3B90}" type="pres">
      <dgm:prSet presAssocID="{76FC8238-88C6-482F-81D8-307AA6FD9428}" presName="extraNode" presStyleLbl="node1" presStyleIdx="0" presStyleCnt="5"/>
      <dgm:spPr/>
    </dgm:pt>
    <dgm:pt modelId="{13625705-A433-4C2A-B830-C9929641145C}" type="pres">
      <dgm:prSet presAssocID="{76FC8238-88C6-482F-81D8-307AA6FD9428}" presName="dstNode" presStyleLbl="node1" presStyleIdx="0" presStyleCnt="5"/>
      <dgm:spPr/>
    </dgm:pt>
    <dgm:pt modelId="{69E831A9-8A7B-4336-AD00-A0DA0F7AF339}" type="pres">
      <dgm:prSet presAssocID="{DDAE1AD6-B54E-460E-9958-89DD1643ECE2}" presName="text_1" presStyleLbl="node1" presStyleIdx="0" presStyleCnt="5">
        <dgm:presLayoutVars>
          <dgm:bulletEnabled val="1"/>
        </dgm:presLayoutVars>
      </dgm:prSet>
      <dgm:spPr/>
    </dgm:pt>
    <dgm:pt modelId="{32E6B9BE-35CE-4BA7-9451-9826D7B25BC8}" type="pres">
      <dgm:prSet presAssocID="{DDAE1AD6-B54E-460E-9958-89DD1643ECE2}" presName="accent_1" presStyleCnt="0"/>
      <dgm:spPr/>
    </dgm:pt>
    <dgm:pt modelId="{0F1DD69F-5B53-4061-AEE7-D6CACAEFF381}" type="pres">
      <dgm:prSet presAssocID="{DDAE1AD6-B54E-460E-9958-89DD1643ECE2}" presName="accentRepeatNode" presStyleLbl="solidFgAcc1" presStyleIdx="0" presStyleCnt="5"/>
      <dgm:spPr/>
    </dgm:pt>
    <dgm:pt modelId="{EAF77D97-5CBD-40DB-BA21-99D04E087C20}" type="pres">
      <dgm:prSet presAssocID="{36622928-6EAA-4655-9DF9-573150A0CBA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A9559-D14C-4064-9788-69DD031D81F6}" type="pres">
      <dgm:prSet presAssocID="{36622928-6EAA-4655-9DF9-573150A0CBAF}" presName="accent_2" presStyleCnt="0"/>
      <dgm:spPr/>
    </dgm:pt>
    <dgm:pt modelId="{4E14E89E-B6EE-4B92-9D5F-FAE94F351AB5}" type="pres">
      <dgm:prSet presAssocID="{36622928-6EAA-4655-9DF9-573150A0CBAF}" presName="accentRepeatNode" presStyleLbl="solidFgAcc1" presStyleIdx="1" presStyleCnt="5"/>
      <dgm:spPr/>
    </dgm:pt>
    <dgm:pt modelId="{A97A3A09-0A5B-43A6-9CCA-3EB7397F7B0A}" type="pres">
      <dgm:prSet presAssocID="{5C5F1AA2-5535-439A-A222-3CADD460E5B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469C9-068D-4933-983F-6415E6C29A76}" type="pres">
      <dgm:prSet presAssocID="{5C5F1AA2-5535-439A-A222-3CADD460E5BA}" presName="accent_3" presStyleCnt="0"/>
      <dgm:spPr/>
    </dgm:pt>
    <dgm:pt modelId="{1A8CAC82-92D6-4366-9511-C80F35E0038A}" type="pres">
      <dgm:prSet presAssocID="{5C5F1AA2-5535-439A-A222-3CADD460E5BA}" presName="accentRepeatNode" presStyleLbl="solidFgAcc1" presStyleIdx="2" presStyleCnt="5"/>
      <dgm:spPr/>
    </dgm:pt>
    <dgm:pt modelId="{F1D937FD-CA0F-4E50-8905-811C885ED80F}" type="pres">
      <dgm:prSet presAssocID="{F653F540-9B8A-4ECF-84C6-95769DBA18F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D7A5A-5385-4EA1-AC90-258E4B8C7968}" type="pres">
      <dgm:prSet presAssocID="{F653F540-9B8A-4ECF-84C6-95769DBA18FC}" presName="accent_4" presStyleCnt="0"/>
      <dgm:spPr/>
    </dgm:pt>
    <dgm:pt modelId="{E2827FC7-21A6-4602-9811-F91AEC0DF8D0}" type="pres">
      <dgm:prSet presAssocID="{F653F540-9B8A-4ECF-84C6-95769DBA18FC}" presName="accentRepeatNode" presStyleLbl="solidFgAcc1" presStyleIdx="3" presStyleCnt="5"/>
      <dgm:spPr/>
    </dgm:pt>
    <dgm:pt modelId="{F6CAA41B-0AE6-4A15-BF99-18FCA19B9933}" type="pres">
      <dgm:prSet presAssocID="{608016AA-4873-4BCF-98AC-1D1BC2AB85B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344F9-0CF6-4BA2-B043-1CA7F8262298}" type="pres">
      <dgm:prSet presAssocID="{608016AA-4873-4BCF-98AC-1D1BC2AB85B3}" presName="accent_5" presStyleCnt="0"/>
      <dgm:spPr/>
    </dgm:pt>
    <dgm:pt modelId="{F376FE58-FE18-4E0A-8E8D-B6F3D5CCBD8E}" type="pres">
      <dgm:prSet presAssocID="{608016AA-4873-4BCF-98AC-1D1BC2AB85B3}" presName="accentRepeatNode" presStyleLbl="solidFgAcc1" presStyleIdx="4" presStyleCnt="5"/>
      <dgm:spPr/>
    </dgm:pt>
  </dgm:ptLst>
  <dgm:cxnLst>
    <dgm:cxn modelId="{476D1F76-2D1D-4654-B85A-C540735BB430}" type="presOf" srcId="{F653F540-9B8A-4ECF-84C6-95769DBA18FC}" destId="{F1D937FD-CA0F-4E50-8905-811C885ED80F}" srcOrd="0" destOrd="0" presId="urn:microsoft.com/office/officeart/2008/layout/VerticalCurvedList"/>
    <dgm:cxn modelId="{5B31C882-DA60-49B4-9585-E75AD2634DB0}" srcId="{76FC8238-88C6-482F-81D8-307AA6FD9428}" destId="{36622928-6EAA-4655-9DF9-573150A0CBAF}" srcOrd="1" destOrd="0" parTransId="{BAB5C653-A504-4848-A0E7-C9281C7B4938}" sibTransId="{9C7D8DC2-6C80-4DBF-9B26-B470CE1D702E}"/>
    <dgm:cxn modelId="{AC2A1D7A-2AFE-4D5D-8056-7A8B82032D4B}" type="presOf" srcId="{5C5F1AA2-5535-439A-A222-3CADD460E5BA}" destId="{A97A3A09-0A5B-43A6-9CCA-3EB7397F7B0A}" srcOrd="0" destOrd="0" presId="urn:microsoft.com/office/officeart/2008/layout/VerticalCurvedList"/>
    <dgm:cxn modelId="{285FECAC-FC59-4209-9B01-FB903CFFD5D7}" srcId="{76FC8238-88C6-482F-81D8-307AA6FD9428}" destId="{DDAE1AD6-B54E-460E-9958-89DD1643ECE2}" srcOrd="0" destOrd="0" parTransId="{AFD70A1F-8E49-47EC-BF9F-885B0BA638E6}" sibTransId="{0938C457-D6F1-4461-A348-F447B3471021}"/>
    <dgm:cxn modelId="{4843785D-A659-4ABD-934A-8542A60AC24C}" srcId="{76FC8238-88C6-482F-81D8-307AA6FD9428}" destId="{F653F540-9B8A-4ECF-84C6-95769DBA18FC}" srcOrd="3" destOrd="0" parTransId="{BDD6A913-40D4-43CB-94CE-83F4067933F8}" sibTransId="{CF4A0023-B413-44C2-958C-573D2E94214C}"/>
    <dgm:cxn modelId="{9C6D59C3-590D-4218-BF18-37BDCE1A98FA}" srcId="{76FC8238-88C6-482F-81D8-307AA6FD9428}" destId="{5C5F1AA2-5535-439A-A222-3CADD460E5BA}" srcOrd="2" destOrd="0" parTransId="{7380BCCE-10E0-4D6B-9015-666302244EBA}" sibTransId="{060817B3-B50A-4B56-ABF9-0BC71856F946}"/>
    <dgm:cxn modelId="{4F4CF1BB-D9DE-4B72-A133-8DDF888A9ECC}" type="presOf" srcId="{608016AA-4873-4BCF-98AC-1D1BC2AB85B3}" destId="{F6CAA41B-0AE6-4A15-BF99-18FCA19B9933}" srcOrd="0" destOrd="0" presId="urn:microsoft.com/office/officeart/2008/layout/VerticalCurvedList"/>
    <dgm:cxn modelId="{B93B245C-92D0-4249-98B8-1786A51A6F57}" type="presOf" srcId="{DDAE1AD6-B54E-460E-9958-89DD1643ECE2}" destId="{69E831A9-8A7B-4336-AD00-A0DA0F7AF339}" srcOrd="0" destOrd="0" presId="urn:microsoft.com/office/officeart/2008/layout/VerticalCurvedList"/>
    <dgm:cxn modelId="{54F0F795-8BC0-4BCC-8C1D-01FFFF3AED77}" type="presOf" srcId="{0938C457-D6F1-4461-A348-F447B3471021}" destId="{1527A10B-5F64-48D4-AF1D-4F74827BF1E5}" srcOrd="0" destOrd="0" presId="urn:microsoft.com/office/officeart/2008/layout/VerticalCurvedList"/>
    <dgm:cxn modelId="{6CFD1F77-905C-4FB3-A303-B2759F9F15A1}" srcId="{76FC8238-88C6-482F-81D8-307AA6FD9428}" destId="{608016AA-4873-4BCF-98AC-1D1BC2AB85B3}" srcOrd="4" destOrd="0" parTransId="{1ABF21B1-B23E-4BBE-88E8-D0A4E3F98C18}" sibTransId="{8E0A3779-3E08-4764-B9D4-BB43B197C2CD}"/>
    <dgm:cxn modelId="{66DADDCF-9340-4AE7-B367-4A3597B7A799}" type="presOf" srcId="{36622928-6EAA-4655-9DF9-573150A0CBAF}" destId="{EAF77D97-5CBD-40DB-BA21-99D04E087C20}" srcOrd="0" destOrd="0" presId="urn:microsoft.com/office/officeart/2008/layout/VerticalCurvedList"/>
    <dgm:cxn modelId="{29337BEB-4DAF-4248-ADF3-5B7A7F9C2D76}" type="presOf" srcId="{76FC8238-88C6-482F-81D8-307AA6FD9428}" destId="{91C1D10B-C9D6-4C85-9B4A-C2394702BB84}" srcOrd="0" destOrd="0" presId="urn:microsoft.com/office/officeart/2008/layout/VerticalCurvedList"/>
    <dgm:cxn modelId="{A6F63D9C-76E7-474A-8EFB-8444232191DC}" type="presParOf" srcId="{91C1D10B-C9D6-4C85-9B4A-C2394702BB84}" destId="{C29B7977-688A-48D2-B014-02BC530ECA15}" srcOrd="0" destOrd="0" presId="urn:microsoft.com/office/officeart/2008/layout/VerticalCurvedList"/>
    <dgm:cxn modelId="{129EF793-CEAB-4119-88F6-089052A84C60}" type="presParOf" srcId="{C29B7977-688A-48D2-B014-02BC530ECA15}" destId="{900107A6-C7D9-49B8-90A3-7630A34AD368}" srcOrd="0" destOrd="0" presId="urn:microsoft.com/office/officeart/2008/layout/VerticalCurvedList"/>
    <dgm:cxn modelId="{4B88795F-E3AB-4A79-B230-2495EAF9F646}" type="presParOf" srcId="{900107A6-C7D9-49B8-90A3-7630A34AD368}" destId="{2FE0BD90-9B6B-43AA-BF2B-BB7689C4D613}" srcOrd="0" destOrd="0" presId="urn:microsoft.com/office/officeart/2008/layout/VerticalCurvedList"/>
    <dgm:cxn modelId="{E3051DAC-EB92-4CBC-9532-81BC2338DD83}" type="presParOf" srcId="{900107A6-C7D9-49B8-90A3-7630A34AD368}" destId="{1527A10B-5F64-48D4-AF1D-4F74827BF1E5}" srcOrd="1" destOrd="0" presId="urn:microsoft.com/office/officeart/2008/layout/VerticalCurvedList"/>
    <dgm:cxn modelId="{1DA7D2EF-2D92-4D29-B796-D68B93465AC9}" type="presParOf" srcId="{900107A6-C7D9-49B8-90A3-7630A34AD368}" destId="{F129D70B-2204-4129-B5F0-77942D3C3B90}" srcOrd="2" destOrd="0" presId="urn:microsoft.com/office/officeart/2008/layout/VerticalCurvedList"/>
    <dgm:cxn modelId="{F0B43EA0-B40F-4F3D-BE85-24B36022EA54}" type="presParOf" srcId="{900107A6-C7D9-49B8-90A3-7630A34AD368}" destId="{13625705-A433-4C2A-B830-C9929641145C}" srcOrd="3" destOrd="0" presId="urn:microsoft.com/office/officeart/2008/layout/VerticalCurvedList"/>
    <dgm:cxn modelId="{BE4CA4DE-AFA0-4DB6-B898-4CB3869E3D54}" type="presParOf" srcId="{C29B7977-688A-48D2-B014-02BC530ECA15}" destId="{69E831A9-8A7B-4336-AD00-A0DA0F7AF339}" srcOrd="1" destOrd="0" presId="urn:microsoft.com/office/officeart/2008/layout/VerticalCurvedList"/>
    <dgm:cxn modelId="{CB91302C-8320-4568-B04B-67E91AD41746}" type="presParOf" srcId="{C29B7977-688A-48D2-B014-02BC530ECA15}" destId="{32E6B9BE-35CE-4BA7-9451-9826D7B25BC8}" srcOrd="2" destOrd="0" presId="urn:microsoft.com/office/officeart/2008/layout/VerticalCurvedList"/>
    <dgm:cxn modelId="{24B8C58B-9277-4043-AC5D-CADBB7697AF8}" type="presParOf" srcId="{32E6B9BE-35CE-4BA7-9451-9826D7B25BC8}" destId="{0F1DD69F-5B53-4061-AEE7-D6CACAEFF381}" srcOrd="0" destOrd="0" presId="urn:microsoft.com/office/officeart/2008/layout/VerticalCurvedList"/>
    <dgm:cxn modelId="{928C8992-8AFC-4E95-8EAC-D789B47A3198}" type="presParOf" srcId="{C29B7977-688A-48D2-B014-02BC530ECA15}" destId="{EAF77D97-5CBD-40DB-BA21-99D04E087C20}" srcOrd="3" destOrd="0" presId="urn:microsoft.com/office/officeart/2008/layout/VerticalCurvedList"/>
    <dgm:cxn modelId="{5F0A06AB-C9A4-4CE9-AF19-0C626472B640}" type="presParOf" srcId="{C29B7977-688A-48D2-B014-02BC530ECA15}" destId="{916A9559-D14C-4064-9788-69DD031D81F6}" srcOrd="4" destOrd="0" presId="urn:microsoft.com/office/officeart/2008/layout/VerticalCurvedList"/>
    <dgm:cxn modelId="{698B9A0D-B7CB-48A3-AF9F-32605E6AAC8E}" type="presParOf" srcId="{916A9559-D14C-4064-9788-69DD031D81F6}" destId="{4E14E89E-B6EE-4B92-9D5F-FAE94F351AB5}" srcOrd="0" destOrd="0" presId="urn:microsoft.com/office/officeart/2008/layout/VerticalCurvedList"/>
    <dgm:cxn modelId="{71206E98-1CB2-45BC-B4FA-B5463DEB91EE}" type="presParOf" srcId="{C29B7977-688A-48D2-B014-02BC530ECA15}" destId="{A97A3A09-0A5B-43A6-9CCA-3EB7397F7B0A}" srcOrd="5" destOrd="0" presId="urn:microsoft.com/office/officeart/2008/layout/VerticalCurvedList"/>
    <dgm:cxn modelId="{D0B5487A-4200-48D2-B232-90D47EAE7D34}" type="presParOf" srcId="{C29B7977-688A-48D2-B014-02BC530ECA15}" destId="{33A469C9-068D-4933-983F-6415E6C29A76}" srcOrd="6" destOrd="0" presId="urn:microsoft.com/office/officeart/2008/layout/VerticalCurvedList"/>
    <dgm:cxn modelId="{9CD4061D-EB09-4F22-9C97-8F9CE487B188}" type="presParOf" srcId="{33A469C9-068D-4933-983F-6415E6C29A76}" destId="{1A8CAC82-92D6-4366-9511-C80F35E0038A}" srcOrd="0" destOrd="0" presId="urn:microsoft.com/office/officeart/2008/layout/VerticalCurvedList"/>
    <dgm:cxn modelId="{1CBDA444-3BAF-44AD-8B3A-D1EE2390EDBE}" type="presParOf" srcId="{C29B7977-688A-48D2-B014-02BC530ECA15}" destId="{F1D937FD-CA0F-4E50-8905-811C885ED80F}" srcOrd="7" destOrd="0" presId="urn:microsoft.com/office/officeart/2008/layout/VerticalCurvedList"/>
    <dgm:cxn modelId="{B8B939E6-D5EA-44D1-B6AE-CE89883C600F}" type="presParOf" srcId="{C29B7977-688A-48D2-B014-02BC530ECA15}" destId="{E2AD7A5A-5385-4EA1-AC90-258E4B8C7968}" srcOrd="8" destOrd="0" presId="urn:microsoft.com/office/officeart/2008/layout/VerticalCurvedList"/>
    <dgm:cxn modelId="{D26016E7-CE09-4B0A-9F26-1D50B0A7501D}" type="presParOf" srcId="{E2AD7A5A-5385-4EA1-AC90-258E4B8C7968}" destId="{E2827FC7-21A6-4602-9811-F91AEC0DF8D0}" srcOrd="0" destOrd="0" presId="urn:microsoft.com/office/officeart/2008/layout/VerticalCurvedList"/>
    <dgm:cxn modelId="{C20E39AC-BB78-4044-9873-9190947F11C2}" type="presParOf" srcId="{C29B7977-688A-48D2-B014-02BC530ECA15}" destId="{F6CAA41B-0AE6-4A15-BF99-18FCA19B9933}" srcOrd="9" destOrd="0" presId="urn:microsoft.com/office/officeart/2008/layout/VerticalCurvedList"/>
    <dgm:cxn modelId="{23989D2F-C379-453A-9569-98FD3E692C54}" type="presParOf" srcId="{C29B7977-688A-48D2-B014-02BC530ECA15}" destId="{1E1344F9-0CF6-4BA2-B043-1CA7F8262298}" srcOrd="10" destOrd="0" presId="urn:microsoft.com/office/officeart/2008/layout/VerticalCurvedList"/>
    <dgm:cxn modelId="{38345CE9-8825-4EE4-87A3-7AC980950159}" type="presParOf" srcId="{1E1344F9-0CF6-4BA2-B043-1CA7F8262298}" destId="{F376FE58-FE18-4E0A-8E8D-B6F3D5CCBD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7A10B-5F64-48D4-AF1D-4F74827BF1E5}">
      <dsp:nvSpPr>
        <dsp:cNvPr id="0" name=""/>
        <dsp:cNvSpPr/>
      </dsp:nvSpPr>
      <dsp:spPr>
        <a:xfrm>
          <a:off x="-5513922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831A9-8A7B-4336-AD00-A0DA0F7AF339}">
      <dsp:nvSpPr>
        <dsp:cNvPr id="0" name=""/>
        <dsp:cNvSpPr/>
      </dsp:nvSpPr>
      <dsp:spPr>
        <a:xfrm>
          <a:off x="459645" y="304702"/>
          <a:ext cx="7701930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Pembentukan</a:t>
          </a:r>
          <a:r>
            <a:rPr lang="en-US" sz="3000" kern="1200" dirty="0" smtClean="0"/>
            <a:t> Tim</a:t>
          </a:r>
          <a:endParaRPr lang="en-US" sz="3000" kern="1200" dirty="0"/>
        </a:p>
      </dsp:txBody>
      <dsp:txXfrm>
        <a:off x="459645" y="304702"/>
        <a:ext cx="7701930" cy="609795"/>
      </dsp:txXfrm>
    </dsp:sp>
    <dsp:sp modelId="{0F1DD69F-5B53-4061-AEE7-D6CACAEFF381}">
      <dsp:nvSpPr>
        <dsp:cNvPr id="0" name=""/>
        <dsp:cNvSpPr/>
      </dsp:nvSpPr>
      <dsp:spPr>
        <a:xfrm>
          <a:off x="78523" y="2284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77D97-5CBD-40DB-BA21-99D04E087C20}">
      <dsp:nvSpPr>
        <dsp:cNvPr id="0" name=""/>
        <dsp:cNvSpPr/>
      </dsp:nvSpPr>
      <dsp:spPr>
        <a:xfrm>
          <a:off x="896607" y="1219102"/>
          <a:ext cx="7264968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Pemilihan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Kategori</a:t>
          </a:r>
          <a:endParaRPr lang="en-US" sz="3000" kern="1200" dirty="0"/>
        </a:p>
      </dsp:txBody>
      <dsp:txXfrm>
        <a:off x="896607" y="1219102"/>
        <a:ext cx="7264968" cy="609795"/>
      </dsp:txXfrm>
    </dsp:sp>
    <dsp:sp modelId="{4E14E89E-B6EE-4B92-9D5F-FAE94F351AB5}">
      <dsp:nvSpPr>
        <dsp:cNvPr id="0" name=""/>
        <dsp:cNvSpPr/>
      </dsp:nvSpPr>
      <dsp:spPr>
        <a:xfrm>
          <a:off x="515485" y="11428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A3A09-0A5B-43A6-9CCA-3EB7397F7B0A}">
      <dsp:nvSpPr>
        <dsp:cNvPr id="0" name=""/>
        <dsp:cNvSpPr/>
      </dsp:nvSpPr>
      <dsp:spPr>
        <a:xfrm>
          <a:off x="1030719" y="2133502"/>
          <a:ext cx="7130856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Konsultasi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dengan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Dosen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Pembimbing</a:t>
          </a:r>
          <a:endParaRPr lang="en-US" sz="3000" kern="1200" dirty="0"/>
        </a:p>
      </dsp:txBody>
      <dsp:txXfrm>
        <a:off x="1030719" y="2133502"/>
        <a:ext cx="7130856" cy="609795"/>
      </dsp:txXfrm>
    </dsp:sp>
    <dsp:sp modelId="{1A8CAC82-92D6-4366-9511-C80F35E0038A}">
      <dsp:nvSpPr>
        <dsp:cNvPr id="0" name=""/>
        <dsp:cNvSpPr/>
      </dsp:nvSpPr>
      <dsp:spPr>
        <a:xfrm>
          <a:off x="649597" y="20572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937FD-CA0F-4E50-8905-811C885ED80F}">
      <dsp:nvSpPr>
        <dsp:cNvPr id="0" name=""/>
        <dsp:cNvSpPr/>
      </dsp:nvSpPr>
      <dsp:spPr>
        <a:xfrm>
          <a:off x="896607" y="3047902"/>
          <a:ext cx="7264968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Pembuatan</a:t>
          </a:r>
          <a:r>
            <a:rPr lang="en-US" sz="3000" kern="1200" dirty="0" smtClean="0"/>
            <a:t> &amp; </a:t>
          </a:r>
          <a:r>
            <a:rPr lang="en-US" sz="3000" kern="1200" dirty="0" err="1" smtClean="0"/>
            <a:t>Pemantapan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Karya</a:t>
          </a:r>
          <a:endParaRPr lang="en-US" sz="3000" kern="1200" dirty="0"/>
        </a:p>
      </dsp:txBody>
      <dsp:txXfrm>
        <a:off x="896607" y="3047902"/>
        <a:ext cx="7264968" cy="609795"/>
      </dsp:txXfrm>
    </dsp:sp>
    <dsp:sp modelId="{E2827FC7-21A6-4602-9811-F91AEC0DF8D0}">
      <dsp:nvSpPr>
        <dsp:cNvPr id="0" name=""/>
        <dsp:cNvSpPr/>
      </dsp:nvSpPr>
      <dsp:spPr>
        <a:xfrm>
          <a:off x="515485" y="29716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AA41B-0AE6-4A15-BF99-18FCA19B9933}">
      <dsp:nvSpPr>
        <dsp:cNvPr id="0" name=""/>
        <dsp:cNvSpPr/>
      </dsp:nvSpPr>
      <dsp:spPr>
        <a:xfrm>
          <a:off x="459645" y="3962302"/>
          <a:ext cx="7701930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Submit </a:t>
          </a:r>
          <a:r>
            <a:rPr lang="en-US" sz="3000" kern="1200" dirty="0" err="1" smtClean="0"/>
            <a:t>Aplikasi</a:t>
          </a:r>
          <a:r>
            <a:rPr lang="en-US" sz="3000" kern="1200" dirty="0" smtClean="0"/>
            <a:t> : </a:t>
          </a:r>
          <a:r>
            <a:rPr lang="en-US" sz="3000" kern="1200" dirty="0" err="1" smtClean="0"/>
            <a:t>Video,Deskripsi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Karya</a:t>
          </a:r>
          <a:endParaRPr lang="en-US" sz="3000" kern="1200" dirty="0"/>
        </a:p>
      </dsp:txBody>
      <dsp:txXfrm>
        <a:off x="459645" y="3962302"/>
        <a:ext cx="7701930" cy="609795"/>
      </dsp:txXfrm>
    </dsp:sp>
    <dsp:sp modelId="{F376FE58-FE18-4E0A-8E8D-B6F3D5CCBD8E}">
      <dsp:nvSpPr>
        <dsp:cNvPr id="0" name=""/>
        <dsp:cNvSpPr/>
      </dsp:nvSpPr>
      <dsp:spPr>
        <a:xfrm>
          <a:off x="78523" y="38860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7A10B-5F64-48D4-AF1D-4F74827BF1E5}">
      <dsp:nvSpPr>
        <dsp:cNvPr id="0" name=""/>
        <dsp:cNvSpPr/>
      </dsp:nvSpPr>
      <dsp:spPr>
        <a:xfrm>
          <a:off x="-5513922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831A9-8A7B-4336-AD00-A0DA0F7AF339}">
      <dsp:nvSpPr>
        <dsp:cNvPr id="0" name=""/>
        <dsp:cNvSpPr/>
      </dsp:nvSpPr>
      <dsp:spPr>
        <a:xfrm>
          <a:off x="459645" y="304702"/>
          <a:ext cx="7701930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Pembentukan</a:t>
          </a:r>
          <a:r>
            <a:rPr lang="en-US" sz="2500" kern="1200" dirty="0" smtClean="0"/>
            <a:t> Tim</a:t>
          </a:r>
          <a:endParaRPr lang="en-US" sz="2500" kern="1200" dirty="0"/>
        </a:p>
      </dsp:txBody>
      <dsp:txXfrm>
        <a:off x="459645" y="304702"/>
        <a:ext cx="7701930" cy="609795"/>
      </dsp:txXfrm>
    </dsp:sp>
    <dsp:sp modelId="{0F1DD69F-5B53-4061-AEE7-D6CACAEFF381}">
      <dsp:nvSpPr>
        <dsp:cNvPr id="0" name=""/>
        <dsp:cNvSpPr/>
      </dsp:nvSpPr>
      <dsp:spPr>
        <a:xfrm>
          <a:off x="78523" y="2284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77D97-5CBD-40DB-BA21-99D04E087C20}">
      <dsp:nvSpPr>
        <dsp:cNvPr id="0" name=""/>
        <dsp:cNvSpPr/>
      </dsp:nvSpPr>
      <dsp:spPr>
        <a:xfrm>
          <a:off x="896607" y="1219102"/>
          <a:ext cx="7264968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Pemilihan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Kategori</a:t>
          </a:r>
          <a:endParaRPr lang="en-US" sz="2500" kern="1200" dirty="0"/>
        </a:p>
      </dsp:txBody>
      <dsp:txXfrm>
        <a:off x="896607" y="1219102"/>
        <a:ext cx="7264968" cy="609795"/>
      </dsp:txXfrm>
    </dsp:sp>
    <dsp:sp modelId="{4E14E89E-B6EE-4B92-9D5F-FAE94F351AB5}">
      <dsp:nvSpPr>
        <dsp:cNvPr id="0" name=""/>
        <dsp:cNvSpPr/>
      </dsp:nvSpPr>
      <dsp:spPr>
        <a:xfrm>
          <a:off x="515485" y="11428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A3A09-0A5B-43A6-9CCA-3EB7397F7B0A}">
      <dsp:nvSpPr>
        <dsp:cNvPr id="0" name=""/>
        <dsp:cNvSpPr/>
      </dsp:nvSpPr>
      <dsp:spPr>
        <a:xfrm>
          <a:off x="1030719" y="2133502"/>
          <a:ext cx="7130856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Konsultasi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dengan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Dosen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Pembimbing</a:t>
          </a:r>
          <a:endParaRPr lang="en-US" sz="2500" kern="1200" dirty="0"/>
        </a:p>
      </dsp:txBody>
      <dsp:txXfrm>
        <a:off x="1030719" y="2133502"/>
        <a:ext cx="7130856" cy="609795"/>
      </dsp:txXfrm>
    </dsp:sp>
    <dsp:sp modelId="{1A8CAC82-92D6-4366-9511-C80F35E0038A}">
      <dsp:nvSpPr>
        <dsp:cNvPr id="0" name=""/>
        <dsp:cNvSpPr/>
      </dsp:nvSpPr>
      <dsp:spPr>
        <a:xfrm>
          <a:off x="649597" y="20572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937FD-CA0F-4E50-8905-811C885ED80F}">
      <dsp:nvSpPr>
        <dsp:cNvPr id="0" name=""/>
        <dsp:cNvSpPr/>
      </dsp:nvSpPr>
      <dsp:spPr>
        <a:xfrm>
          <a:off x="896607" y="3047902"/>
          <a:ext cx="7264968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Pembuatan</a:t>
          </a:r>
          <a:r>
            <a:rPr lang="en-US" sz="2500" kern="1200" dirty="0" smtClean="0"/>
            <a:t> &amp; </a:t>
          </a:r>
          <a:r>
            <a:rPr lang="en-US" sz="2500" kern="1200" dirty="0" err="1" smtClean="0"/>
            <a:t>Pemantapan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Karya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atau</a:t>
          </a:r>
          <a:r>
            <a:rPr lang="en-US" sz="2500" kern="1200" dirty="0" smtClean="0"/>
            <a:t> Training</a:t>
          </a:r>
          <a:endParaRPr lang="en-US" sz="2500" kern="1200" dirty="0"/>
        </a:p>
      </dsp:txBody>
      <dsp:txXfrm>
        <a:off x="896607" y="3047902"/>
        <a:ext cx="7264968" cy="609795"/>
      </dsp:txXfrm>
    </dsp:sp>
    <dsp:sp modelId="{E2827FC7-21A6-4602-9811-F91AEC0DF8D0}">
      <dsp:nvSpPr>
        <dsp:cNvPr id="0" name=""/>
        <dsp:cNvSpPr/>
      </dsp:nvSpPr>
      <dsp:spPr>
        <a:xfrm>
          <a:off x="515485" y="29716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AA41B-0AE6-4A15-BF99-18FCA19B9933}">
      <dsp:nvSpPr>
        <dsp:cNvPr id="0" name=""/>
        <dsp:cNvSpPr/>
      </dsp:nvSpPr>
      <dsp:spPr>
        <a:xfrm>
          <a:off x="459645" y="3962302"/>
          <a:ext cx="7701930" cy="60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02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Submit </a:t>
          </a:r>
          <a:r>
            <a:rPr lang="en-US" sz="2500" kern="1200" dirty="0" err="1" smtClean="0"/>
            <a:t>Aplikasi</a:t>
          </a:r>
          <a:r>
            <a:rPr lang="en-US" sz="2500" kern="1200" dirty="0" smtClean="0"/>
            <a:t> : Video, Proposal </a:t>
          </a:r>
          <a:r>
            <a:rPr lang="en-US" sz="2500" kern="1200" dirty="0" err="1" smtClean="0"/>
            <a:t>Deskripsi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Karya</a:t>
          </a:r>
          <a:endParaRPr lang="en-US" sz="2500" kern="1200" dirty="0"/>
        </a:p>
      </dsp:txBody>
      <dsp:txXfrm>
        <a:off x="459645" y="3962302"/>
        <a:ext cx="7701930" cy="609795"/>
      </dsp:txXfrm>
    </dsp:sp>
    <dsp:sp modelId="{F376FE58-FE18-4E0A-8E8D-B6F3D5CCBD8E}">
      <dsp:nvSpPr>
        <dsp:cNvPr id="0" name=""/>
        <dsp:cNvSpPr/>
      </dsp:nvSpPr>
      <dsp:spPr>
        <a:xfrm>
          <a:off x="78523" y="3886078"/>
          <a:ext cx="762243" cy="7622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8FB3A3-35B9-491B-99C3-0437BB419344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AD632A-CBFA-4E8C-9DA8-7E8150940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Beasiswa%20Mahasiswa%20Berprestasi%20(27-01-2014)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Gemastik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Inaicta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Indra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Student Projects: Applications</a:t>
            </a:r>
          </a:p>
          <a:p>
            <a:pPr lvl="1"/>
            <a:r>
              <a:rPr lang="en-US" sz="1600" dirty="0" err="1"/>
              <a:t>Kategori</a:t>
            </a:r>
            <a:r>
              <a:rPr lang="en-US" sz="1600" dirty="0"/>
              <a:t> Student, SD-SMP</a:t>
            </a:r>
            <a:br>
              <a:rPr lang="en-US" sz="1600" dirty="0"/>
            </a:b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karya</a:t>
            </a:r>
            <a:r>
              <a:rPr lang="en-US" sz="1600" dirty="0"/>
              <a:t> </a:t>
            </a:r>
            <a:r>
              <a:rPr lang="en-US" sz="1600" dirty="0" err="1"/>
              <a:t>inovasi</a:t>
            </a:r>
            <a:r>
              <a:rPr lang="en-US" sz="1600" dirty="0"/>
              <a:t> TIK yang </a:t>
            </a:r>
            <a:r>
              <a:rPr lang="en-US" sz="1600" dirty="0" err="1"/>
              <a:t>dihasilkan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sz="1600" dirty="0"/>
              <a:t> SD </a:t>
            </a:r>
            <a:r>
              <a:rPr lang="en-US" sz="1600" dirty="0" err="1"/>
              <a:t>sampai</a:t>
            </a:r>
            <a:r>
              <a:rPr lang="en-US" sz="1600" dirty="0"/>
              <a:t> SMP </a:t>
            </a:r>
            <a:r>
              <a:rPr lang="en-US" sz="1600" dirty="0" err="1"/>
              <a:t>atau</a:t>
            </a:r>
            <a:r>
              <a:rPr lang="en-US" sz="1600" dirty="0"/>
              <a:t> yang </a:t>
            </a:r>
            <a:r>
              <a:rPr lang="en-US" sz="1600" dirty="0" err="1"/>
              <a:t>setingkat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Kategori</a:t>
            </a:r>
            <a:r>
              <a:rPr lang="en-US" sz="1600" dirty="0"/>
              <a:t> Student, SMA/SMK</a:t>
            </a:r>
            <a:br>
              <a:rPr lang="en-US" sz="1600" dirty="0"/>
            </a:b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karya</a:t>
            </a:r>
            <a:r>
              <a:rPr lang="en-US" sz="1600" dirty="0"/>
              <a:t> </a:t>
            </a:r>
            <a:r>
              <a:rPr lang="en-US" sz="1600" dirty="0" err="1"/>
              <a:t>inovasi</a:t>
            </a:r>
            <a:r>
              <a:rPr lang="en-US" sz="1600" dirty="0"/>
              <a:t> TIK yang </a:t>
            </a:r>
            <a:r>
              <a:rPr lang="en-US" sz="1600" dirty="0" err="1"/>
              <a:t>dihasilkan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sz="1600" dirty="0"/>
              <a:t> SMA/SMK </a:t>
            </a:r>
            <a:r>
              <a:rPr lang="en-US" sz="1600" dirty="0" err="1"/>
              <a:t>atau</a:t>
            </a:r>
            <a:r>
              <a:rPr lang="en-US" sz="1600" dirty="0"/>
              <a:t> yang </a:t>
            </a:r>
            <a:r>
              <a:rPr lang="en-US" sz="1600" dirty="0" err="1"/>
              <a:t>setingkat</a:t>
            </a:r>
            <a:r>
              <a:rPr lang="en-US" sz="1600" dirty="0"/>
              <a:t>.</a:t>
            </a:r>
          </a:p>
          <a:p>
            <a:pPr lvl="1"/>
            <a:r>
              <a:rPr lang="en-US" dirty="0" err="1"/>
              <a:t>Kategori</a:t>
            </a:r>
            <a:r>
              <a:rPr lang="en-US" dirty="0"/>
              <a:t> Student,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Application</a:t>
            </a:r>
            <a:br>
              <a:rPr lang="en-US" dirty="0"/>
            </a:b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TIK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setingkat</a:t>
            </a:r>
            <a:r>
              <a:rPr lang="en-US" dirty="0" smtClean="0"/>
              <a:t>.</a:t>
            </a:r>
          </a:p>
          <a:p>
            <a:r>
              <a:rPr lang="en-US" b="1" dirty="0"/>
              <a:t>Student Projects: Games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TIK (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r>
              <a:rPr lang="en-US" dirty="0"/>
              <a:t>)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setingkat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Games.</a:t>
            </a:r>
          </a:p>
          <a:p>
            <a:pPr lvl="1"/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mobile game, game console, </a:t>
            </a:r>
            <a:r>
              <a:rPr lang="en-US" dirty="0" err="1"/>
              <a:t>edugame</a:t>
            </a:r>
            <a:r>
              <a:rPr lang="en-US" dirty="0"/>
              <a:t>, </a:t>
            </a:r>
            <a:r>
              <a:rPr lang="en-US" dirty="0" err="1"/>
              <a:t>advergame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Student Projects: Animation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SMA/SMK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setingkat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2D </a:t>
            </a:r>
            <a:r>
              <a:rPr lang="en-US" dirty="0" err="1"/>
              <a:t>atau</a:t>
            </a:r>
            <a:r>
              <a:rPr lang="en-US" dirty="0"/>
              <a:t> 3D Digital Animation. (short/full movie)</a:t>
            </a:r>
          </a:p>
          <a:p>
            <a:pPr lvl="1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live shooting </a:t>
            </a:r>
            <a:r>
              <a:rPr lang="en-US" dirty="0" err="1"/>
              <a:t>dan</a:t>
            </a:r>
            <a:r>
              <a:rPr lang="en-US" dirty="0"/>
              <a:t> digital animation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INAICTA 2013 : FTI </a:t>
            </a:r>
            <a:r>
              <a:rPr lang="en-US" dirty="0" err="1" smtClean="0"/>
              <a:t>Universitas</a:t>
            </a:r>
            <a:r>
              <a:rPr lang="en-US" dirty="0" smtClean="0"/>
              <a:t> Budi </a:t>
            </a:r>
            <a:r>
              <a:rPr lang="en-US" dirty="0" err="1" smtClean="0"/>
              <a:t>Luhur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10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2"/>
            <a:r>
              <a:rPr lang="en-US" dirty="0" smtClean="0"/>
              <a:t>Aziz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Rahmat</a:t>
            </a:r>
            <a:r>
              <a:rPr lang="en-US" dirty="0" smtClean="0"/>
              <a:t> (</a:t>
            </a:r>
            <a:r>
              <a:rPr lang="en-US" dirty="0" err="1" smtClean="0"/>
              <a:t>Asslab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Pembina: Ari </a:t>
            </a:r>
            <a:r>
              <a:rPr lang="en-US" dirty="0" err="1" smtClean="0"/>
              <a:t>Saputro</a:t>
            </a:r>
            <a:r>
              <a:rPr lang="en-US" dirty="0" smtClean="0"/>
              <a:t> </a:t>
            </a:r>
            <a:r>
              <a:rPr lang="en-US" dirty="0" err="1" smtClean="0"/>
              <a:t>M.Kom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e-Inclusion</a:t>
            </a:r>
          </a:p>
          <a:p>
            <a:pPr lvl="1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TIK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tuna </a:t>
            </a:r>
            <a:r>
              <a:rPr lang="en-US" dirty="0" err="1"/>
              <a:t>daksa</a:t>
            </a:r>
            <a:r>
              <a:rPr lang="en-US" dirty="0"/>
              <a:t>, tuna </a:t>
            </a:r>
            <a:r>
              <a:rPr lang="en-US" dirty="0" err="1"/>
              <a:t>rungu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terpencil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digital.</a:t>
            </a:r>
          </a:p>
          <a:p>
            <a:r>
              <a:rPr lang="en-US" b="1" dirty="0"/>
              <a:t>Applicative Robot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  </a:t>
            </a:r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 Robot </a:t>
            </a:r>
            <a:r>
              <a:rPr lang="en-US" dirty="0" err="1"/>
              <a:t>Aplikatif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TIK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robot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“robot-kit”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dipasaran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program </a:t>
            </a:r>
            <a:r>
              <a:rPr lang="en-US" dirty="0" err="1"/>
              <a:t>pengendalian</a:t>
            </a:r>
            <a:r>
              <a:rPr lang="en-US" dirty="0"/>
              <a:t> robot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dituju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Perlombaan</a:t>
            </a:r>
            <a:r>
              <a:rPr lang="en-US" dirty="0" smtClean="0"/>
              <a:t> </a:t>
            </a:r>
            <a:r>
              <a:rPr lang="en-US" dirty="0" err="1" smtClean="0"/>
              <a:t>Inaicta</a:t>
            </a:r>
            <a:r>
              <a:rPr lang="en-US" dirty="0" smtClean="0"/>
              <a:t>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48749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9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GEMASTIK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Gemastik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Pagelaran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TIK </a:t>
            </a:r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Kemendikbud</a:t>
            </a:r>
            <a:endParaRPr lang="en-US" dirty="0" smtClean="0"/>
          </a:p>
          <a:p>
            <a:r>
              <a:rPr lang="en-US" dirty="0" smtClean="0"/>
              <a:t>Target: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di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Gemastik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(Debugging)</a:t>
            </a:r>
          </a:p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smtClean="0"/>
              <a:t>Network Security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Web</a:t>
            </a:r>
          </a:p>
          <a:p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Cerdas</a:t>
            </a:r>
            <a:endParaRPr lang="en-US" dirty="0" smtClean="0"/>
          </a:p>
          <a:p>
            <a:r>
              <a:rPr lang="en-US" dirty="0" smtClean="0"/>
              <a:t>Data Mining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Gemastik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Perlombaan</a:t>
            </a:r>
            <a:r>
              <a:rPr lang="en-US" dirty="0" smtClean="0"/>
              <a:t> </a:t>
            </a:r>
            <a:r>
              <a:rPr lang="en-US" dirty="0" err="1" smtClean="0"/>
              <a:t>Gemastik</a:t>
            </a:r>
            <a:r>
              <a:rPr lang="en-US" dirty="0" smtClean="0"/>
              <a:t>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25589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3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Form </a:t>
            </a:r>
            <a:r>
              <a:rPr lang="en-US" dirty="0" err="1" smtClean="0"/>
              <a:t>Registrasi</a:t>
            </a:r>
            <a:r>
              <a:rPr lang="en-US" dirty="0" smtClean="0"/>
              <a:t> di Front Office FTI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:</a:t>
            </a:r>
          </a:p>
          <a:p>
            <a:pPr lvl="1"/>
            <a:r>
              <a:rPr lang="en-US" smtClean="0"/>
              <a:t>Indra</a:t>
            </a:r>
            <a:r>
              <a:rPr lang="en-US" dirty="0" smtClean="0"/>
              <a:t> (0856 828 77 34)</a:t>
            </a:r>
          </a:p>
          <a:p>
            <a:pPr lvl="1"/>
            <a:r>
              <a:rPr lang="en-US" dirty="0" err="1" smtClean="0"/>
              <a:t>Saka</a:t>
            </a:r>
            <a:r>
              <a:rPr lang="en-US" dirty="0" smtClean="0"/>
              <a:t> (0852 7944 5345)</a:t>
            </a:r>
          </a:p>
          <a:p>
            <a:pPr lvl="1"/>
            <a:r>
              <a:rPr lang="en-US" dirty="0" err="1" smtClean="0"/>
              <a:t>Pujianto</a:t>
            </a:r>
            <a:r>
              <a:rPr lang="en-US" dirty="0" smtClean="0"/>
              <a:t> (0813 1605 9119)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Lihat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Beasiswa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Gemastik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dan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Inaicta</a:t>
            </a:r>
            <a:r>
              <a:rPr lang="en-US" dirty="0" smtClean="0">
                <a:hlinkClick r:id="rId2" action="ppaction://hlinkfile"/>
              </a:rPr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Perlombaan</a:t>
            </a:r>
            <a:r>
              <a:rPr lang="en-US" dirty="0" smtClean="0"/>
              <a:t> </a:t>
            </a:r>
            <a:r>
              <a:rPr lang="en-US" dirty="0" err="1" smtClean="0"/>
              <a:t>Inaicta</a:t>
            </a:r>
            <a:r>
              <a:rPr lang="en-US" dirty="0" smtClean="0"/>
              <a:t> 2014</a:t>
            </a:r>
          </a:p>
          <a:p>
            <a:r>
              <a:rPr lang="en-US" dirty="0" err="1" smtClean="0"/>
              <a:t>Perlombaan</a:t>
            </a:r>
            <a:r>
              <a:rPr lang="en-US" dirty="0" smtClean="0"/>
              <a:t> </a:t>
            </a:r>
            <a:r>
              <a:rPr lang="en-US" dirty="0" err="1" smtClean="0"/>
              <a:t>Gemastik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INAICTA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Lomba</a:t>
            </a:r>
            <a:r>
              <a:rPr lang="en-US" dirty="0" smtClean="0"/>
              <a:t>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kemenkominfo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IT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disalurkan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IT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IT yang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Aplikatif</a:t>
            </a:r>
            <a:endParaRPr lang="en-US" dirty="0" smtClean="0"/>
          </a:p>
          <a:p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APICTA 2014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smtClean="0"/>
              <a:t>: INAICTA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/>
              <a:t>- Launching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b="1" dirty="0" err="1"/>
              <a:t>Pendaftaran</a:t>
            </a:r>
            <a:r>
              <a:rPr lang="en-US" b="1" dirty="0"/>
              <a:t> </a:t>
            </a:r>
            <a:r>
              <a:rPr lang="en-US" b="1" dirty="0" smtClean="0"/>
              <a:t>1 </a:t>
            </a:r>
            <a:r>
              <a:rPr lang="en-US" b="1" dirty="0" err="1" smtClean="0"/>
              <a:t>maret</a:t>
            </a:r>
            <a:r>
              <a:rPr lang="en-US" b="1" dirty="0" smtClean="0"/>
              <a:t> </a:t>
            </a:r>
            <a:r>
              <a:rPr lang="en-US" b="1" dirty="0"/>
              <a:t>– 31 </a:t>
            </a:r>
            <a:r>
              <a:rPr lang="en-US" b="1" dirty="0" err="1"/>
              <a:t>Juli</a:t>
            </a:r>
            <a:r>
              <a:rPr lang="en-US" b="1" dirty="0"/>
              <a:t> </a:t>
            </a:r>
            <a:r>
              <a:rPr lang="en-US" b="1" dirty="0" smtClean="0"/>
              <a:t>2014 !!!!!!!!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 err="1"/>
              <a:t>Penjurian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1 </a:t>
            </a:r>
            <a:r>
              <a:rPr lang="en-US" dirty="0" err="1"/>
              <a:t>tgl</a:t>
            </a:r>
            <a:r>
              <a:rPr lang="en-US" dirty="0"/>
              <a:t> 14 </a:t>
            </a:r>
            <a:r>
              <a:rPr lang="en-US" dirty="0" err="1"/>
              <a:t>Agustus</a:t>
            </a:r>
            <a:r>
              <a:rPr lang="en-US" dirty="0"/>
              <a:t> 2014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Penjurian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2 </a:t>
            </a:r>
            <a:r>
              <a:rPr lang="en-US" dirty="0" err="1"/>
              <a:t>tgl</a:t>
            </a:r>
            <a:r>
              <a:rPr lang="en-US" dirty="0"/>
              <a:t> 24 </a:t>
            </a:r>
            <a:r>
              <a:rPr lang="en-US" dirty="0" err="1"/>
              <a:t>Agustus</a:t>
            </a:r>
            <a:r>
              <a:rPr lang="en-US" dirty="0"/>
              <a:t> 2014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Pameran</a:t>
            </a:r>
            <a:r>
              <a:rPr lang="en-US" dirty="0"/>
              <a:t>, workshop, conference </a:t>
            </a:r>
            <a:r>
              <a:rPr lang="en-US" dirty="0" err="1"/>
              <a:t>pada</a:t>
            </a:r>
            <a:r>
              <a:rPr lang="en-US" dirty="0"/>
              <a:t> 25-26 </a:t>
            </a:r>
            <a:r>
              <a:rPr lang="en-US" dirty="0" err="1"/>
              <a:t>Agustus</a:t>
            </a:r>
            <a:r>
              <a:rPr lang="en-US" dirty="0"/>
              <a:t> 2014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penganugerahan</a:t>
            </a:r>
            <a:r>
              <a:rPr lang="en-US" dirty="0"/>
              <a:t> 26 </a:t>
            </a:r>
            <a:r>
              <a:rPr lang="en-US" dirty="0" err="1"/>
              <a:t>Agustus</a:t>
            </a:r>
            <a:r>
              <a:rPr lang="en-US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5696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Pendaftaran</a:t>
            </a:r>
            <a:r>
              <a:rPr lang="en-US" dirty="0" smtClean="0"/>
              <a:t> : INAICTA2014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/>
              <a:t> http://www.inaicta.web.id/lomba/pendaftaran/</a:t>
            </a:r>
          </a:p>
        </p:txBody>
      </p:sp>
    </p:spTree>
    <p:extLst>
      <p:ext uri="{BB962C8B-B14F-4D97-AF65-F5344CB8AC3E}">
        <p14:creationId xmlns:p14="http://schemas.microsoft.com/office/powerpoint/2010/main" val="32383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Lomba</a:t>
            </a:r>
            <a:r>
              <a:rPr lang="en-US" dirty="0" smtClean="0"/>
              <a:t> </a:t>
            </a:r>
            <a:r>
              <a:rPr lang="en-US" dirty="0" err="1" smtClean="0"/>
              <a:t>Inaicta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Health &amp; Well-being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, </a:t>
            </a:r>
            <a:r>
              <a:rPr lang="en-US" dirty="0" err="1"/>
              <a:t>memantau</a:t>
            </a:r>
            <a:r>
              <a:rPr lang="en-US" dirty="0"/>
              <a:t>,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.</a:t>
            </a:r>
          </a:p>
          <a:p>
            <a:r>
              <a:rPr lang="en-US" b="1" dirty="0"/>
              <a:t>Tourism &amp; Hospitality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pariwisata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,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, </a:t>
            </a:r>
            <a:r>
              <a:rPr lang="en-US" dirty="0" err="1"/>
              <a:t>wisata</a:t>
            </a:r>
            <a:r>
              <a:rPr lang="en-US" dirty="0"/>
              <a:t>, souvenir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akomodasi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relaksasi</a:t>
            </a:r>
            <a:endParaRPr lang="en-US" dirty="0" smtClean="0"/>
          </a:p>
          <a:p>
            <a:r>
              <a:rPr lang="en-US" b="1" dirty="0"/>
              <a:t>Education &amp; Culture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formal, non-formal,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Karya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(learning management system, lab, assessment,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Finanical</a:t>
            </a:r>
            <a:r>
              <a:rPr lang="en-US" b="1" dirty="0"/>
              <a:t> &amp; SME</a:t>
            </a:r>
          </a:p>
          <a:p>
            <a:pPr lvl="1"/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TIK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UKM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produktifitas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Akunting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Ritel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Micro Financing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lain-lain</a:t>
            </a:r>
          </a:p>
          <a:p>
            <a:r>
              <a:rPr lang="en-US" b="1" dirty="0"/>
              <a:t>Research &amp; Development</a:t>
            </a:r>
          </a:p>
          <a:p>
            <a:pPr lvl="1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TIK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(R&amp;D)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. </a:t>
            </a:r>
            <a:r>
              <a:rPr lang="en-US" dirty="0" err="1"/>
              <a:t>Karya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dikomersialisasikan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Games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TIK (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kombinasinya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Games.</a:t>
            </a:r>
          </a:p>
          <a:p>
            <a:pPr lvl="1"/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mobile game, game console, </a:t>
            </a:r>
            <a:r>
              <a:rPr lang="en-US" dirty="0" err="1"/>
              <a:t>edugame</a:t>
            </a:r>
            <a:r>
              <a:rPr lang="en-US" dirty="0"/>
              <a:t>, </a:t>
            </a:r>
            <a:r>
              <a:rPr lang="en-US" dirty="0" err="1"/>
              <a:t>advergame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 smtClean="0"/>
              <a:t>.</a:t>
            </a:r>
          </a:p>
          <a:p>
            <a:r>
              <a:rPr lang="en-US" b="1" dirty="0"/>
              <a:t>Digital Interactive Media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TIK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format digital media.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Interactive book, New Media, Media art, Interactive Advertising,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b="1" dirty="0"/>
              <a:t>Digital Animation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2D </a:t>
            </a:r>
            <a:r>
              <a:rPr lang="en-US" dirty="0" err="1"/>
              <a:t>atau</a:t>
            </a:r>
            <a:r>
              <a:rPr lang="en-US" dirty="0"/>
              <a:t> 3D Digital Animation (short/full movie).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live shooting </a:t>
            </a:r>
            <a:r>
              <a:rPr lang="en-US" dirty="0" err="1"/>
              <a:t>dan</a:t>
            </a:r>
            <a:r>
              <a:rPr lang="en-US" dirty="0"/>
              <a:t> digital animation.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</TotalTime>
  <Words>693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Sosialisasi Gemastik dan Inaicta 2014</vt:lpstr>
      <vt:lpstr>Kerangka Materi</vt:lpstr>
      <vt:lpstr>INAICTA 2014</vt:lpstr>
      <vt:lpstr>Rangkaian Acara : INAICTA 2014</vt:lpstr>
      <vt:lpstr>Pendaftaran : INAICTA2014 </vt:lpstr>
      <vt:lpstr>Kategori Lomba Inaicta 2014</vt:lpstr>
      <vt:lpstr>Kategori Profesional</vt:lpstr>
      <vt:lpstr>Kategori Profesional</vt:lpstr>
      <vt:lpstr>Kategori Profesional</vt:lpstr>
      <vt:lpstr>Kategori  Mahasiswa</vt:lpstr>
      <vt:lpstr>Kategori Mahasiswa</vt:lpstr>
      <vt:lpstr>Kategori Sosial</vt:lpstr>
      <vt:lpstr>Tahapan Perlombaan Inaicta 2014</vt:lpstr>
      <vt:lpstr>GEMASTIK 2014</vt:lpstr>
      <vt:lpstr>Kategori Gemastik 2014</vt:lpstr>
      <vt:lpstr>Pendaftaran Gemastik 2014</vt:lpstr>
      <vt:lpstr>Tahapan Perlombaan Gemastik 2014</vt:lpstr>
      <vt:lpstr>Peserta</vt:lpstr>
      <vt:lpstr>Beasiswa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Gemastik dan Inaicta 2014</dc:title>
  <dc:creator>indra-rasya</dc:creator>
  <cp:lastModifiedBy>indra-rasya</cp:lastModifiedBy>
  <cp:revision>13</cp:revision>
  <dcterms:created xsi:type="dcterms:W3CDTF">2014-05-09T01:37:21Z</dcterms:created>
  <dcterms:modified xsi:type="dcterms:W3CDTF">2014-05-09T03:10:10Z</dcterms:modified>
</cp:coreProperties>
</file>